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兒童健檢基本資料填寫說明</a:t>
            </a:r>
            <a:endParaRPr lang="zh-TW" altLang="en-US" dirty="0"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b="1" dirty="0" smtClean="0">
                <a:latin typeface="華康POP1體W5" pitchFamily="81" charset="-120"/>
                <a:ea typeface="華康POP1體W5" pitchFamily="81" charset="-120"/>
              </a:rPr>
              <a:t>一共</a:t>
            </a:r>
            <a:r>
              <a:rPr lang="en-US" b="1" dirty="0" smtClean="0">
                <a:latin typeface="華康POP1體W5" pitchFamily="81" charset="-120"/>
                <a:ea typeface="華康POP1體W5" pitchFamily="81" charset="-120"/>
              </a:rPr>
              <a:t>5</a:t>
            </a:r>
            <a:r>
              <a:rPr lang="zh-TW" altLang="en-US" b="1" dirty="0" smtClean="0">
                <a:latin typeface="華康POP1體W5" pitchFamily="81" charset="-120"/>
                <a:ea typeface="華康POP1體W5" pitchFamily="81" charset="-120"/>
              </a:rPr>
              <a:t>張表單</a:t>
            </a:r>
            <a:r>
              <a:rPr lang="en-US" b="1" dirty="0" smtClean="0">
                <a:latin typeface="華康POP1體W5" pitchFamily="81" charset="-120"/>
                <a:ea typeface="華康POP1體W5" pitchFamily="81" charset="-120"/>
              </a:rPr>
              <a:t>-</a:t>
            </a:r>
            <a:r>
              <a:rPr lang="zh-TW" altLang="en-US" b="1" dirty="0" smtClean="0">
                <a:latin typeface="華康POP1體W5" pitchFamily="81" charset="-120"/>
                <a:ea typeface="華康POP1體W5" pitchFamily="81" charset="-120"/>
              </a:rPr>
              <a:t>同意書回條、發展檢核表、兒童健康行為調查、視力關懷檢核表、檢查報告三聯複寫表單</a:t>
            </a:r>
            <a:endParaRPr lang="en-US" altLang="zh-TW" b="1" dirty="0" smtClean="0">
              <a:latin typeface="華康POP1體W5" pitchFamily="81" charset="-120"/>
              <a:ea typeface="華康POP1體W5" pitchFamily="81" charset="-120"/>
            </a:endParaRPr>
          </a:p>
          <a:p>
            <a:r>
              <a:rPr lang="en-US" b="1" dirty="0" smtClean="0">
                <a:latin typeface="華康POP1體W5" pitchFamily="81" charset="-120"/>
                <a:ea typeface="華康POP1體W5" pitchFamily="81" charset="-120"/>
              </a:rPr>
              <a:t>(</a:t>
            </a:r>
            <a:r>
              <a:rPr lang="zh-TW" altLang="en-US" b="1" dirty="0" smtClean="0">
                <a:latin typeface="華康POP1體W5" pitchFamily="81" charset="-120"/>
                <a:ea typeface="華康POP1體W5" pitchFamily="81" charset="-120"/>
              </a:rPr>
              <a:t>三聯報告單</a:t>
            </a:r>
            <a:r>
              <a:rPr lang="en-US" altLang="zh-TW" b="1" dirty="0" smtClean="0">
                <a:latin typeface="華康POP1體W5" pitchFamily="81" charset="-120"/>
                <a:ea typeface="華康POP1體W5" pitchFamily="81" charset="-120"/>
              </a:rPr>
              <a:t>-</a:t>
            </a:r>
            <a:r>
              <a:rPr lang="zh-TW" altLang="en-US" b="1" dirty="0" smtClean="0">
                <a:latin typeface="華康POP1體W5" pitchFamily="81" charset="-120"/>
                <a:ea typeface="華康POP1體W5" pitchFamily="81" charset="-120"/>
              </a:rPr>
              <a:t>藍、粉紅、白。請寫完整基本資料、連絡地址及電話，下半部分檢查異常矯治回條，也需填上基本資料，以便確認回條是本人喔</a:t>
            </a:r>
            <a:r>
              <a:rPr lang="en-US" b="1" dirty="0" smtClean="0">
                <a:latin typeface="華康POP1體W5" pitchFamily="81" charset="-120"/>
                <a:ea typeface="華康POP1體W5" pitchFamily="81" charset="-120"/>
              </a:rPr>
              <a:t>!</a:t>
            </a:r>
            <a:r>
              <a:rPr lang="en-US" altLang="zh-TW" b="1" dirty="0" smtClean="0">
                <a:latin typeface="華康POP1體W5" pitchFamily="81" charset="-120"/>
                <a:ea typeface="華康POP1體W5" pitchFamily="81" charset="-120"/>
              </a:rPr>
              <a:t>)</a:t>
            </a:r>
            <a:endParaRPr lang="zh-TW" altLang="en-US" b="1" dirty="0">
              <a:latin typeface="華康POP1體W5" pitchFamily="81" charset="-120"/>
              <a:ea typeface="華康POP1體W5" pitchFamily="81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健檢資料說明\126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健檢資料說明\126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USER\Desktop\健檢資料說明\126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健檢資料說明\126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健檢資料說明\126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健檢資料說明\12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1"/>
            <a:ext cx="657229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PresentationFormat>如螢幕大小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兒童健檢基本資料填寫說明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兒童健檢基本資料填寫說明</dc:title>
  <dc:creator>USER</dc:creator>
  <cp:lastModifiedBy>USER</cp:lastModifiedBy>
  <cp:revision>2</cp:revision>
  <dcterms:created xsi:type="dcterms:W3CDTF">2021-04-27T06:00:30Z</dcterms:created>
  <dcterms:modified xsi:type="dcterms:W3CDTF">2021-04-27T06:29:32Z</dcterms:modified>
</cp:coreProperties>
</file>