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6" r:id="rId3"/>
    <p:sldId id="263" r:id="rId4"/>
    <p:sldId id="260" r:id="rId5"/>
    <p:sldId id="268" r:id="rId6"/>
    <p:sldId id="271" r:id="rId7"/>
    <p:sldId id="269" r:id="rId8"/>
    <p:sldId id="270" r:id="rId9"/>
    <p:sldId id="272" r:id="rId10"/>
    <p:sldId id="273" r:id="rId11"/>
    <p:sldId id="274" r:id="rId12"/>
    <p:sldId id="275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6" autoAdjust="0"/>
    <p:restoredTop sz="99080" autoAdjust="0"/>
  </p:normalViewPr>
  <p:slideViewPr>
    <p:cSldViewPr>
      <p:cViewPr>
        <p:scale>
          <a:sx n="70" d="100"/>
          <a:sy n="70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0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按一下以新增日期或細節</a:t>
            </a:r>
            <a:endParaRPr lang="en-US" dirty="0"/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按一下以新增標題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838200"/>
            <a:ext cx="3276600" cy="4648200"/>
          </a:xfrm>
        </p:spPr>
        <p:txBody>
          <a:bodyPr tIns="91440" bIns="9144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zh-TW" altLang="en-US" i="0" dirty="0" smtClean="0"/>
              <a:t>按一下圖示以新增整頁圖片</a:t>
            </a:r>
            <a:endParaRPr lang="en-US" i="0" baseline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按一下以新增副標題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按一下以新增區段標題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zh-TW" alt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按一下以新增標題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捷翔病媒防治有限公司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1187624" y="4365104"/>
            <a:ext cx="6552728" cy="129540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貝多芬 國恩 幼兒園</a:t>
            </a:r>
            <a:r>
              <a:rPr lang="en-US" altLang="zh-TW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開學前殺菌消毒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版面配置區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15741"/>
          <a:stretch>
            <a:fillRect/>
          </a:stretch>
        </p:blipFill>
        <p:spPr>
          <a:xfrm>
            <a:off x="1475656" y="908720"/>
            <a:ext cx="2558165" cy="3111721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</p:pic>
      <p:pic>
        <p:nvPicPr>
          <p:cNvPr id="6" name="圖片版面配置區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15741"/>
          <a:stretch>
            <a:fillRect/>
          </a:stretch>
        </p:blipFill>
        <p:spPr>
          <a:xfrm>
            <a:off x="4788024" y="908720"/>
            <a:ext cx="2545524" cy="3096344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</p:pic>
      <p:sp>
        <p:nvSpPr>
          <p:cNvPr id="9" name="Subtitle 20"/>
          <p:cNvSpPr txBox="1">
            <a:spLocks/>
          </p:cNvSpPr>
          <p:nvPr/>
        </p:nvSpPr>
        <p:spPr>
          <a:xfrm>
            <a:off x="4067944" y="5301208"/>
            <a:ext cx="6400800" cy="457200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施作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:7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8" descr="sun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4"/>
          <p:cNvSpPr txBox="1">
            <a:spLocks/>
          </p:cNvSpPr>
          <p:nvPr/>
        </p:nvSpPr>
        <p:spPr>
          <a:xfrm>
            <a:off x="107504" y="-99392"/>
            <a:ext cx="4032448" cy="510208"/>
          </a:xfrm>
          <a:prstGeom prst="rect">
            <a:avLst/>
          </a:prstGeom>
        </p:spPr>
        <p:txBody>
          <a:bodyPr vert="horz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7" name="圖片版面配置區 16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3" name="圖片版面配置區 12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18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293096"/>
            <a:ext cx="3886200" cy="1304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圖書館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噴灑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5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8" name="圖片版面配置區 17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13" name="文字版面配置區 24"/>
          <p:cNvSpPr txBox="1">
            <a:spLocks/>
          </p:cNvSpPr>
          <p:nvPr/>
        </p:nvSpPr>
        <p:spPr>
          <a:xfrm>
            <a:off x="251520" y="-99392"/>
            <a:ext cx="4032448" cy="510208"/>
          </a:xfrm>
          <a:prstGeom prst="rect">
            <a:avLst/>
          </a:prstGeom>
        </p:spPr>
        <p:txBody>
          <a:bodyPr vert="horz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外圍溜滑梯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17" name="圖片版面配置區 16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19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771800" y="4221088"/>
            <a:ext cx="3886200" cy="1304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溜滑梯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噴灑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1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版面配置區 16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6" name="圖片版面配置區 15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8" name="圖片版面配置區 7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14" name="文字版面配置區 24"/>
          <p:cNvSpPr txBox="1">
            <a:spLocks/>
          </p:cNvSpPr>
          <p:nvPr/>
        </p:nvSpPr>
        <p:spPr>
          <a:xfrm>
            <a:off x="251520" y="-99392"/>
            <a:ext cx="4032448" cy="510208"/>
          </a:xfrm>
          <a:prstGeom prst="rect">
            <a:avLst/>
          </a:prstGeom>
        </p:spPr>
        <p:txBody>
          <a:bodyPr vert="horz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外圍溜滑梯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15" name="Picture 6" descr="sun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9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771800" y="4221088"/>
            <a:ext cx="3886200" cy="1304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溜滑梯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使用動力鼓風機        噴灑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3398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8" name="文字版面配置區 24"/>
          <p:cNvSpPr txBox="1">
            <a:spLocks/>
          </p:cNvSpPr>
          <p:nvPr/>
        </p:nvSpPr>
        <p:spPr>
          <a:xfrm>
            <a:off x="251520" y="-99392"/>
            <a:ext cx="4032448" cy="510208"/>
          </a:xfrm>
          <a:prstGeom prst="rect">
            <a:avLst/>
          </a:prstGeom>
        </p:spPr>
        <p:txBody>
          <a:bodyPr vert="horz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外圍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12" name="Picture 6" descr="sun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15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99792" y="4221088"/>
            <a:ext cx="3886200" cy="1304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外圍區域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使用動力鼓風機        噴灑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11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8" name="Picture 6" descr="sun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12" name="文字版面配置區 24"/>
          <p:cNvSpPr txBox="1">
            <a:spLocks/>
          </p:cNvSpPr>
          <p:nvPr/>
        </p:nvSpPr>
        <p:spPr>
          <a:xfrm>
            <a:off x="251520" y="-99392"/>
            <a:ext cx="4032448" cy="510208"/>
          </a:xfrm>
          <a:prstGeom prst="rect">
            <a:avLst/>
          </a:prstGeom>
        </p:spPr>
        <p:txBody>
          <a:bodyPr vert="horz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外圍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14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99792" y="4221088"/>
            <a:ext cx="3886200" cy="1304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外圍區域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使用動力鼓風機        噴灑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680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1" r="30351"/>
          <a:stretch>
            <a:fillRect/>
          </a:stretch>
        </p:blipFill>
        <p:spPr/>
      </p:pic>
      <p:pic>
        <p:nvPicPr>
          <p:cNvPr id="11" name="Picture 6" descr="sun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12" name="文字版面配置區 24"/>
          <p:cNvSpPr txBox="1">
            <a:spLocks/>
          </p:cNvSpPr>
          <p:nvPr/>
        </p:nvSpPr>
        <p:spPr>
          <a:xfrm>
            <a:off x="251520" y="-99392"/>
            <a:ext cx="4032448" cy="510208"/>
          </a:xfrm>
          <a:prstGeom prst="rect">
            <a:avLst/>
          </a:prstGeom>
        </p:spPr>
        <p:txBody>
          <a:bodyPr vert="horz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外圍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14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99792" y="4221088"/>
            <a:ext cx="3886200" cy="13049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2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外圍區域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使用動力鼓風機        噴灑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429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版面配置區 24"/>
          <p:cNvSpPr>
            <a:spLocks noGrp="1"/>
          </p:cNvSpPr>
          <p:nvPr>
            <p:ph type="body" sz="quarter" idx="23"/>
          </p:nvPr>
        </p:nvSpPr>
        <p:spPr>
          <a:xfrm>
            <a:off x="539552" y="-99392"/>
            <a:ext cx="4032448" cy="51020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教室殺菌消毒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4" name="圖片版面配置區 3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7" name="圖片版面配置區 6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>
          <a:xfrm>
            <a:off x="3492500" y="836613"/>
            <a:ext cx="2286000" cy="3276600"/>
          </a:xfrm>
        </p:spPr>
      </p:pic>
      <p:sp>
        <p:nvSpPr>
          <p:cNvPr id="13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437112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教室桌椅櫃子使用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8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4"/>
          <p:cNvSpPr>
            <a:spLocks noGrp="1"/>
          </p:cNvSpPr>
          <p:nvPr>
            <p:ph type="body" sz="quarter" idx="23"/>
          </p:nvPr>
        </p:nvSpPr>
        <p:spPr>
          <a:xfrm>
            <a:off x="539552" y="-99392"/>
            <a:ext cx="4032448" cy="51020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教室殺菌消毒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17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437112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教室桌椅櫃子使用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版面配置區 9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11" name="文字版面配置區 24"/>
          <p:cNvSpPr>
            <a:spLocks noGrp="1"/>
          </p:cNvSpPr>
          <p:nvPr>
            <p:ph type="body" sz="quarter" idx="23"/>
          </p:nvPr>
        </p:nvSpPr>
        <p:spPr>
          <a:xfrm>
            <a:off x="539552" y="-99392"/>
            <a:ext cx="4032448" cy="51020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教室殺菌消毒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12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437112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教室桌椅櫃子使用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8" name="圖片版面配置區 7"/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5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24"/>
          <p:cNvSpPr>
            <a:spLocks noGrp="1"/>
          </p:cNvSpPr>
          <p:nvPr>
            <p:ph type="body" sz="quarter" idx="23"/>
          </p:nvPr>
        </p:nvSpPr>
        <p:spPr>
          <a:xfrm>
            <a:off x="539552" y="-99392"/>
            <a:ext cx="4032448" cy="51020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教室殺菌消毒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13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437112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教室桌椅櫃子使用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版面配置區 15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8" name="圖片版面配置區 7"/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5" name="圖片版面配置區 4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13" name="文字版面配置區 24"/>
          <p:cNvSpPr>
            <a:spLocks noGrp="1"/>
          </p:cNvSpPr>
          <p:nvPr>
            <p:ph type="body" sz="quarter" idx="23"/>
          </p:nvPr>
        </p:nvSpPr>
        <p:spPr>
          <a:xfrm>
            <a:off x="539552" y="-99392"/>
            <a:ext cx="4032448" cy="51020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教室殺菌消毒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sz="quarter" idx="2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sp>
        <p:nvSpPr>
          <p:cNvPr id="17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437112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教室桌椅櫃子使用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0226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24"/>
          <p:cNvSpPr>
            <a:spLocks noGrp="1"/>
          </p:cNvSpPr>
          <p:nvPr>
            <p:ph type="body" sz="quarter" idx="23"/>
          </p:nvPr>
        </p:nvSpPr>
        <p:spPr>
          <a:xfrm>
            <a:off x="539552" y="-99392"/>
            <a:ext cx="4032448" cy="51020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教室殺菌消毒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>
          <a:xfrm>
            <a:off x="3419475" y="836613"/>
            <a:ext cx="2286000" cy="3276600"/>
          </a:xfrm>
        </p:spPr>
      </p:pic>
      <p:pic>
        <p:nvPicPr>
          <p:cNvPr id="13" name="圖片版面配置區 12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>
          <a:xfrm>
            <a:off x="6084888" y="836613"/>
            <a:ext cx="2286000" cy="3276600"/>
          </a:xfrm>
        </p:spPr>
      </p:pic>
      <p:sp>
        <p:nvSpPr>
          <p:cNvPr id="18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437112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教室桌椅櫃子使用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17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24"/>
          <p:cNvSpPr>
            <a:spLocks noGrp="1"/>
          </p:cNvSpPr>
          <p:nvPr>
            <p:ph type="body" sz="quarter" idx="23"/>
          </p:nvPr>
        </p:nvSpPr>
        <p:spPr>
          <a:xfrm>
            <a:off x="107504" y="-99392"/>
            <a:ext cx="4032448" cy="510208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廁所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13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221088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廁所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       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版面配置區 15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8" name="圖片版面配置區 7"/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版面配置區 30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32" name="圖片版面配置區 31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33" name="圖片版面配置區 32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2" b="9632"/>
          <a:stretch>
            <a:fillRect/>
          </a:stretch>
        </p:blipFill>
        <p:spPr/>
      </p:pic>
      <p:pic>
        <p:nvPicPr>
          <p:cNvPr id="7" name="Picture 6" descr="sun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  <p:sp>
        <p:nvSpPr>
          <p:cNvPr id="29" name="文字版面配置區 24"/>
          <p:cNvSpPr txBox="1">
            <a:spLocks/>
          </p:cNvSpPr>
          <p:nvPr/>
        </p:nvSpPr>
        <p:spPr>
          <a:xfrm>
            <a:off x="107504" y="-99392"/>
            <a:ext cx="4032448" cy="510208"/>
          </a:xfrm>
          <a:prstGeom prst="rect">
            <a:avLst/>
          </a:prstGeom>
        </p:spPr>
        <p:txBody>
          <a:bodyPr vert="horz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廁所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8" name="文字版面配置區 4"/>
          <p:cNvSpPr>
            <a:spLocks noGrp="1"/>
          </p:cNvSpPr>
          <p:nvPr>
            <p:ph type="body" sz="half" idx="4294967295"/>
          </p:nvPr>
        </p:nvSpPr>
        <p:spPr>
          <a:xfrm>
            <a:off x="2627784" y="4221088"/>
            <a:ext cx="3886200" cy="13049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廁所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ULV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機            </a:t>
            </a:r>
            <a:r>
              <a:rPr lang="zh-TW" altLang="en-US" sz="22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噴灑迪森殺菌劑防治細菌孳生</a:t>
            </a:r>
            <a:endParaRPr lang="zh-TW" altLang="en-US" sz="22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74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Reunion_album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92A62B-3692-40A5-94BA-11BEEDCC3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FamilyReunion_album</Template>
  <TotalTime>0</TotalTime>
  <Words>276</Words>
  <Application>Microsoft Office PowerPoint</Application>
  <PresentationFormat>如螢幕大小 (4:3)</PresentationFormat>
  <Paragraphs>42</Paragraphs>
  <Slides>15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FamilyReunion_album</vt:lpstr>
      <vt:lpstr>貝多芬 國恩 幼兒園  開學前殺菌消毒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2020-04-03T23:36:15Z</dcterms:created>
  <dcterms:modified xsi:type="dcterms:W3CDTF">2021-07-30T04:24:12Z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